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8" r:id="rId2"/>
    <p:sldId id="258" r:id="rId3"/>
    <p:sldId id="287" r:id="rId4"/>
    <p:sldId id="286" r:id="rId5"/>
    <p:sldId id="262" r:id="rId6"/>
    <p:sldId id="271" r:id="rId7"/>
    <p:sldId id="274" r:id="rId8"/>
    <p:sldId id="273" r:id="rId9"/>
    <p:sldId id="28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ACE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30" autoAdjust="0"/>
    <p:restoredTop sz="86492"/>
  </p:normalViewPr>
  <p:slideViewPr>
    <p:cSldViewPr snapToGrid="0">
      <p:cViewPr varScale="1">
        <p:scale>
          <a:sx n="86" d="100"/>
          <a:sy n="86" d="100"/>
        </p:scale>
        <p:origin x="946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tiff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B61D5-CFB6-4FCC-9B75-0FCDD6634B73}" type="datetimeFigureOut">
              <a:rPr lang="nl-NL" smtClean="0"/>
              <a:t>12-1-2017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E7BF3-2FCC-4DD6-93F5-996A5395254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8740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E7BF3-2FCC-4DD6-93F5-996A5395254B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235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23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87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5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73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6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8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2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4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37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1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1FD9E-3016-4F5C-BE9A-85863A7D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03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994426"/>
            <a:ext cx="12192000" cy="869629"/>
          </a:xfrm>
          <a:prstGeom prst="rect">
            <a:avLst/>
          </a:prstGeom>
          <a:solidFill>
            <a:srgbClr val="45A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583" y="-5936"/>
            <a:ext cx="118043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583" y="1478900"/>
            <a:ext cx="11804374" cy="450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94170" y="63350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881FD9E-3016-4F5C-BE9A-85863A7DA2C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995" y="5996441"/>
            <a:ext cx="3484005" cy="8652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83" y="5998822"/>
            <a:ext cx="1069620" cy="85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10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aleway" panose="020B00030301010600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00303010106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0030301010600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0030301010600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0030301010600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0030301010600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5289" y="0"/>
            <a:ext cx="12542578" cy="685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74240" y="1938381"/>
            <a:ext cx="8956849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18:00	</a:t>
            </a:r>
            <a: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Dinner</a:t>
            </a:r>
          </a:p>
          <a:p>
            <a:endParaRPr lang="en-US" sz="2000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18:45	</a:t>
            </a:r>
            <a: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Word of Welcome</a:t>
            </a:r>
          </a:p>
          <a:p>
            <a:r>
              <a:rPr lang="en-US" i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	Pascal Naber</a:t>
            </a:r>
            <a:endParaRPr lang="en-US" sz="2000" b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endParaRPr lang="en-US" sz="2000" b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18:55	</a:t>
            </a:r>
            <a: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Introduction to Big Data Ingestion</a:t>
            </a:r>
            <a:b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</a:br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	</a:t>
            </a:r>
            <a:r>
              <a:rPr lang="en-US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Marco Mansi</a:t>
            </a:r>
            <a:endParaRPr lang="en-US" sz="2000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endParaRPr lang="en-US" sz="2000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19:05	</a:t>
            </a:r>
            <a: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Azure Event Hub</a:t>
            </a:r>
          </a:p>
          <a:p>
            <a:r>
              <a:rPr lang="en-US" i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	Pascal Naber</a:t>
            </a:r>
            <a:endParaRPr lang="en-US" sz="2000" i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endParaRPr lang="en-US" sz="2000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r>
              <a:rPr lang="en-US" sz="2000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19:50	</a:t>
            </a:r>
            <a:r>
              <a:rPr lang="en-US" sz="2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Azure Stream Analytics</a:t>
            </a:r>
          </a:p>
          <a:p>
            <a:r>
              <a:rPr lang="en-US" i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	Marco Mansi</a:t>
            </a:r>
          </a:p>
          <a:p>
            <a:endParaRPr lang="en-US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r>
              <a:rPr lang="en-US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20:45	</a:t>
            </a:r>
            <a:r>
              <a:rPr lang="en-US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Event Hub Processor SDK</a:t>
            </a:r>
          </a:p>
          <a:p>
            <a:r>
              <a:rPr lang="en-US" sz="1600" i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	Sander Molenkamp</a:t>
            </a:r>
          </a:p>
          <a:p>
            <a:endParaRPr lang="en-US" sz="2000" i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  <a:p>
            <a:endParaRPr lang="en-US" sz="2400" i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61142" y="5983139"/>
            <a:ext cx="1360320" cy="72210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601817" y="412319"/>
            <a:ext cx="9259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Big Data Ingestion part 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48752" y="1404672"/>
            <a:ext cx="40719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#</a:t>
            </a:r>
            <a:r>
              <a:rPr lang="en-US" sz="3200" b="1" dirty="0" err="1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dutchazuremeetup</a:t>
            </a:r>
            <a:endParaRPr lang="en-US" sz="3200" b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t="18968" b="17046"/>
          <a:stretch/>
        </p:blipFill>
        <p:spPr>
          <a:xfrm>
            <a:off x="10837325" y="3395120"/>
            <a:ext cx="846037" cy="368536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491612" y="3782990"/>
            <a:ext cx="53290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SSID: Xebia-Amsterdam-Guest</a:t>
            </a:r>
          </a:p>
          <a:p>
            <a:pPr algn="r"/>
            <a:r>
              <a:rPr lang="en-US" sz="2800" b="1" dirty="0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PWD: </a:t>
            </a:r>
            <a:r>
              <a:rPr lang="en-US" sz="2800" b="1" dirty="0" err="1">
                <a:solidFill>
                  <a:prstClr val="white"/>
                </a:solidFill>
                <a:latin typeface="Segoe UI" charset="0"/>
                <a:ea typeface="Segoe UI" charset="0"/>
                <a:cs typeface="Segoe UI" charset="0"/>
              </a:rPr>
              <a:t>EasyAccess</a:t>
            </a:r>
            <a:endParaRPr lang="en-US" sz="2800" b="1" dirty="0">
              <a:solidFill>
                <a:prstClr val="white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0" y="41812"/>
            <a:ext cx="1997179" cy="19971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33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91953" y="179293"/>
            <a:ext cx="686918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>
                <a:solidFill>
                  <a:schemeClr val="bg1"/>
                </a:solidFill>
                <a:latin typeface="Stencil" panose="040409050D0802020404" pitchFamily="82" charset="0"/>
              </a:rPr>
              <a:t>Welcome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Hosts</a:t>
            </a: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2241923" y="3227549"/>
            <a:ext cx="34957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aleway" panose="020B0003030101060003" pitchFamily="34" charset="0"/>
                <a:ea typeface="+mj-ea"/>
                <a:cs typeface="+mj-cs"/>
              </a:defRPr>
            </a:lvl1pPr>
          </a:lstStyle>
          <a:p>
            <a:r>
              <a:rPr lang="en-US" sz="1800" dirty="0"/>
              <a:t>Pascal Naber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5163777" y="3225993"/>
            <a:ext cx="34957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aleway" panose="020B0003030101060003" pitchFamily="34" charset="0"/>
                <a:ea typeface="+mj-ea"/>
                <a:cs typeface="+mj-cs"/>
              </a:defRPr>
            </a:lvl1pPr>
          </a:lstStyle>
          <a:p>
            <a:r>
              <a:rPr lang="en-US" sz="1800" dirty="0"/>
              <a:t>Marco Mansi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7849454" y="3221508"/>
            <a:ext cx="34957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aleway" panose="020B0003030101060003" pitchFamily="34" charset="0"/>
                <a:ea typeface="+mj-ea"/>
                <a:cs typeface="+mj-cs"/>
              </a:defRPr>
            </a:lvl1pPr>
          </a:lstStyle>
          <a:p>
            <a:r>
              <a:rPr lang="en-US" sz="1800" dirty="0"/>
              <a:t>Sander Molenkamp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229" y="4063144"/>
            <a:ext cx="928289" cy="4928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119" y="4066254"/>
            <a:ext cx="928289" cy="49289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029" y="4182458"/>
            <a:ext cx="1171953" cy="3022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111" y="1504856"/>
            <a:ext cx="2183059" cy="21830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96" y="1504857"/>
            <a:ext cx="1906084" cy="21830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503" y="1530217"/>
            <a:ext cx="2163620" cy="21636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322" y="4655840"/>
            <a:ext cx="1348259" cy="55122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875" y="4697736"/>
            <a:ext cx="1348259" cy="55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703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241749"/>
              </p:ext>
            </p:extLst>
          </p:nvPr>
        </p:nvGraphicFramePr>
        <p:xfrm>
          <a:off x="1960770" y="1413585"/>
          <a:ext cx="7648897" cy="4231988"/>
        </p:xfrm>
        <a:graphic>
          <a:graphicData uri="http://schemas.openxmlformats.org/drawingml/2006/table">
            <a:tbl>
              <a:tblPr bandRow="1">
                <a:tableStyleId>{5FD0F851-EC5A-4D38-B0AD-8093EC10F338}</a:tableStyleId>
              </a:tblPr>
              <a:tblGrid>
                <a:gridCol w="819695">
                  <a:extLst>
                    <a:ext uri="{9D8B030D-6E8A-4147-A177-3AD203B41FA5}">
                      <a16:colId xmlns:a16="http://schemas.microsoft.com/office/drawing/2014/main" val="3519887466"/>
                    </a:ext>
                  </a:extLst>
                </a:gridCol>
                <a:gridCol w="4598971">
                  <a:extLst>
                    <a:ext uri="{9D8B030D-6E8A-4147-A177-3AD203B41FA5}">
                      <a16:colId xmlns:a16="http://schemas.microsoft.com/office/drawing/2014/main" val="1362281690"/>
                    </a:ext>
                  </a:extLst>
                </a:gridCol>
                <a:gridCol w="2230231">
                  <a:extLst>
                    <a:ext uri="{9D8B030D-6E8A-4147-A177-3AD203B41FA5}">
                      <a16:colId xmlns:a16="http://schemas.microsoft.com/office/drawing/2014/main" val="159482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Word of Welcome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Pascal Naber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680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ea typeface="Segoe UI" charset="0"/>
                          <a:cs typeface="Segoe UI" panose="020B0502040204020203" pitchFamily="34" charset="0"/>
                        </a:rPr>
                        <a:t>Introduction to Big Data Ingestion</a:t>
                      </a:r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ea typeface="Segoe UI" charset="0"/>
                          <a:cs typeface="Segoe UI" panose="020B0502040204020203" pitchFamily="34" charset="0"/>
                        </a:rPr>
                        <a:t>Marco Mansi</a:t>
                      </a:r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528808"/>
                  </a:ext>
                </a:extLst>
              </a:tr>
              <a:tr h="689535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19:05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Event Hub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Pascal Naber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604749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Guided</a:t>
                      </a:r>
                      <a:r>
                        <a:rPr lang="en-US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Hands-on</a:t>
                      </a:r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277638"/>
                  </a:ext>
                </a:extLst>
              </a:tr>
              <a:tr h="679027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19:50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Stream Analytics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Marco Mansi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23725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20:05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30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Guided Hands-on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728819"/>
                  </a:ext>
                </a:extLst>
              </a:tr>
              <a:tr h="63838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20:45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Event Hub Processor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Sander Molenkamp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307401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Guided</a:t>
                      </a:r>
                      <a:r>
                        <a:rPr lang="en-US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Hands-on</a:t>
                      </a:r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126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455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Scheduled</a:t>
            </a:r>
            <a:r>
              <a:rPr lang="nl-NL" dirty="0"/>
              <a:t> </a:t>
            </a:r>
            <a:r>
              <a:rPr lang="nl-NL" dirty="0" err="1"/>
              <a:t>meetups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23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February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	Big Data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Ingestion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part 2</a:t>
            </a:r>
            <a:b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			Data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Factory</a:t>
            </a:r>
            <a:b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			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HDInsight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External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expert: Alexander Bij</a:t>
            </a:r>
          </a:p>
          <a:p>
            <a:endParaRPr lang="nl-N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nl-NL" sz="2400">
                <a:latin typeface="Segoe UI" panose="020B0502040204020203" pitchFamily="34" charset="0"/>
                <a:cs typeface="Segoe UI" panose="020B0502040204020203" pitchFamily="34" charset="0"/>
              </a:rPr>
              <a:t>20 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April 		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Serverless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with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Functions</a:t>
            </a:r>
            <a:endParaRPr lang="nl-N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AutoShape 2" descr="Afbeeldingsresultaat voor infosupport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1028" name="Picture 4" descr="Afbeeldingsresultaat voor logo godatadrive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400" y="1975868"/>
            <a:ext cx="3138557" cy="769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380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60464" y="962211"/>
            <a:ext cx="975035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Feedback board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0464" y="1826483"/>
            <a:ext cx="115315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7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7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Topics &amp; Speakers next time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5131" y="1854763"/>
            <a:ext cx="10828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Tell us what you think about this meetup</a:t>
            </a:r>
          </a:p>
        </p:txBody>
      </p:sp>
    </p:spTree>
    <p:extLst>
      <p:ext uri="{BB962C8B-B14F-4D97-AF65-F5344CB8AC3E}">
        <p14:creationId xmlns:p14="http://schemas.microsoft.com/office/powerpoint/2010/main" val="766897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5C2D91"/>
                </a:solidFill>
              </a:rPr>
              <a:t>Free Xpirit Magazine</a:t>
            </a:r>
            <a:endParaRPr lang="en-US" dirty="0">
              <a:solidFill>
                <a:srgbClr val="5C2D9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275" y="2978150"/>
            <a:ext cx="5861869" cy="23558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nl-NL" sz="3200" dirty="0"/>
              <a:t>Get </a:t>
            </a:r>
            <a:r>
              <a:rPr lang="nl-NL" sz="3200" dirty="0" err="1"/>
              <a:t>your</a:t>
            </a:r>
            <a:r>
              <a:rPr lang="nl-NL" sz="3200" dirty="0"/>
              <a:t> copy of </a:t>
            </a:r>
            <a:r>
              <a:rPr lang="nl-NL" sz="3200" dirty="0" err="1"/>
              <a:t>the</a:t>
            </a:r>
            <a:r>
              <a:rPr lang="nl-NL" sz="3200" dirty="0"/>
              <a:t> magazine here: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rgbClr val="0070C0"/>
                </a:solidFill>
              </a:rPr>
              <a:t>http://xpirit.com/magazine</a:t>
            </a:r>
          </a:p>
        </p:txBody>
      </p:sp>
      <p:pic>
        <p:nvPicPr>
          <p:cNvPr id="1026" name="Picture 2" descr="https://pbs.twimg.com/media/Ceu38VlXEAA00RK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100" y="0"/>
            <a:ext cx="5192969" cy="610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977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52535"/>
            <a:ext cx="4634345" cy="38244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22 </a:t>
            </a:r>
            <a:r>
              <a:rPr lang="en-US" dirty="0" err="1"/>
              <a:t>feb</a:t>
            </a:r>
            <a:r>
              <a:rPr lang="en-US" dirty="0"/>
              <a:t> – Gouda</a:t>
            </a:r>
            <a:br>
              <a:rPr lang="en-US" dirty="0"/>
            </a:br>
            <a:r>
              <a:rPr lang="en-US" dirty="0"/>
              <a:t>Everything Xamarin &amp; mobile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306" y="2352536"/>
            <a:ext cx="6200594" cy="36154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9874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2544" y="5444749"/>
            <a:ext cx="38987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http://bit.ly/dmobnetdev</a:t>
            </a:r>
          </a:p>
        </p:txBody>
      </p:sp>
    </p:spTree>
    <p:extLst>
      <p:ext uri="{BB962C8B-B14F-4D97-AF65-F5344CB8AC3E}">
        <p14:creationId xmlns:p14="http://schemas.microsoft.com/office/powerpoint/2010/main" val="558108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42507"/>
            <a:ext cx="10515600" cy="3834455"/>
          </a:xfrm>
        </p:spPr>
        <p:txBody>
          <a:bodyPr/>
          <a:lstStyle/>
          <a:p>
            <a:r>
              <a:rPr lang="en-US" dirty="0"/>
              <a:t>16 Feb	</a:t>
            </a:r>
          </a:p>
          <a:p>
            <a:r>
              <a:rPr lang="en-US" dirty="0"/>
              <a:t>18 May</a:t>
            </a:r>
          </a:p>
          <a:p>
            <a:r>
              <a:rPr lang="en-US" dirty="0"/>
              <a:t>21 Sept</a:t>
            </a:r>
          </a:p>
          <a:p>
            <a:r>
              <a:rPr lang="en-US" dirty="0"/>
              <a:t>7 Dec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90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79968" y="5513265"/>
            <a:ext cx="40481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http://bit.ly/dmsalmgroup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36" y="2270125"/>
            <a:ext cx="5511657" cy="324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35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36123" y="2383506"/>
            <a:ext cx="10515600" cy="285273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Ravie" panose="04040805050809020602" pitchFamily="82" charset="0"/>
              </a:rPr>
              <a:t>Get your hands dirty</a:t>
            </a:r>
            <a:br>
              <a:rPr lang="en-US" sz="9600" dirty="0">
                <a:solidFill>
                  <a:schemeClr val="bg1"/>
                </a:solidFill>
                <a:latin typeface="Ravie" panose="04040805050809020602" pitchFamily="82" charset="0"/>
              </a:rPr>
            </a:br>
            <a:br>
              <a:rPr lang="en-US" sz="9600" dirty="0">
                <a:solidFill>
                  <a:schemeClr val="bg1"/>
                </a:solidFill>
                <a:latin typeface="Ravie" panose="04040805050809020602" pitchFamily="82" charset="0"/>
              </a:rPr>
            </a:br>
            <a:endParaRPr lang="nl-NL" sz="9600" dirty="0">
              <a:solidFill>
                <a:schemeClr val="bg1"/>
              </a:solidFill>
              <a:latin typeface="Ravie" panose="04040805050809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626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MALMG.potx" id="{CC61FFEF-2544-415B-8FAC-CB295DE2E4E1}" vid="{87B6266B-48AE-4128-A8A5-5D15E35351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1270</TotalTime>
  <Words>119</Words>
  <Application>Microsoft Office PowerPoint</Application>
  <PresentationFormat>Widescreen</PresentationFormat>
  <Paragraphs>69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Raleway</vt:lpstr>
      <vt:lpstr>Ravie</vt:lpstr>
      <vt:lpstr>Segoe UI</vt:lpstr>
      <vt:lpstr>Stencil</vt:lpstr>
      <vt:lpstr>Office Theme</vt:lpstr>
      <vt:lpstr>PowerPoint Presentation</vt:lpstr>
      <vt:lpstr>Your Hosts</vt:lpstr>
      <vt:lpstr>Schedule</vt:lpstr>
      <vt:lpstr>Scheduled meetups</vt:lpstr>
      <vt:lpstr>PowerPoint Presentation</vt:lpstr>
      <vt:lpstr>Free Xpirit Magazine</vt:lpstr>
      <vt:lpstr>PowerPoint Presentation</vt:lpstr>
      <vt:lpstr>ALM</vt:lpstr>
      <vt:lpstr>Get your hands dirty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Meetup 3 March</dc:title>
  <dc:creator>René van Osnabrugge</dc:creator>
  <cp:lastModifiedBy>Pascal Naber</cp:lastModifiedBy>
  <cp:revision>126</cp:revision>
  <dcterms:created xsi:type="dcterms:W3CDTF">2016-02-25T21:16:27Z</dcterms:created>
  <dcterms:modified xsi:type="dcterms:W3CDTF">2017-01-12T15:34:43Z</dcterms:modified>
</cp:coreProperties>
</file>

<file path=docProps/thumbnail.jpeg>
</file>